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97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AEB2DE-8FFC-4623-AB63-9F5B8D849132}" v="2" dt="2024-01-23T10:15:02.3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mi Simantov" userId="0f296d55-efd2-44ff-bae4-3b7f382cc01f" providerId="ADAL" clId="{50AEB2DE-8FFC-4623-AB63-9F5B8D849132}"/>
    <pc:docChg chg="custSel modSld">
      <pc:chgData name="Timi Simantov" userId="0f296d55-efd2-44ff-bae4-3b7f382cc01f" providerId="ADAL" clId="{50AEB2DE-8FFC-4623-AB63-9F5B8D849132}" dt="2024-01-23T10:15:07.462" v="5" actId="1076"/>
      <pc:docMkLst>
        <pc:docMk/>
      </pc:docMkLst>
      <pc:sldChg chg="addSp delSp modSp mod">
        <pc:chgData name="Timi Simantov" userId="0f296d55-efd2-44ff-bae4-3b7f382cc01f" providerId="ADAL" clId="{50AEB2DE-8FFC-4623-AB63-9F5B8D849132}" dt="2024-01-23T10:15:07.462" v="5" actId="1076"/>
        <pc:sldMkLst>
          <pc:docMk/>
          <pc:sldMk cId="359066225" sldId="257"/>
        </pc:sldMkLst>
        <pc:spChg chg="mod">
          <ac:chgData name="Timi Simantov" userId="0f296d55-efd2-44ff-bae4-3b7f382cc01f" providerId="ADAL" clId="{50AEB2DE-8FFC-4623-AB63-9F5B8D849132}" dt="2024-01-23T10:14:42.181" v="0"/>
          <ac:spMkLst>
            <pc:docMk/>
            <pc:sldMk cId="359066225" sldId="257"/>
            <ac:spMk id="2" creationId="{2F769451-581C-9E0F-D228-BB47D1D76E2B}"/>
          </ac:spMkLst>
        </pc:spChg>
        <pc:spChg chg="del">
          <ac:chgData name="Timi Simantov" userId="0f296d55-efd2-44ff-bae4-3b7f382cc01f" providerId="ADAL" clId="{50AEB2DE-8FFC-4623-AB63-9F5B8D849132}" dt="2024-01-23T10:14:45.541" v="1" actId="478"/>
          <ac:spMkLst>
            <pc:docMk/>
            <pc:sldMk cId="359066225" sldId="257"/>
            <ac:spMk id="3" creationId="{2CC34548-7B7E-2745-3B8E-DBC5751277D9}"/>
          </ac:spMkLst>
        </pc:spChg>
        <pc:graphicFrameChg chg="add mod">
          <ac:chgData name="Timi Simantov" userId="0f296d55-efd2-44ff-bae4-3b7f382cc01f" providerId="ADAL" clId="{50AEB2DE-8FFC-4623-AB63-9F5B8D849132}" dt="2024-01-23T10:14:55.056" v="3" actId="1076"/>
          <ac:graphicFrameMkLst>
            <pc:docMk/>
            <pc:sldMk cId="359066225" sldId="257"/>
            <ac:graphicFrameMk id="4" creationId="{1664C41C-F704-D361-C876-A736565ED0AF}"/>
          </ac:graphicFrameMkLst>
        </pc:graphicFrameChg>
        <pc:graphicFrameChg chg="add mod">
          <ac:chgData name="Timi Simantov" userId="0f296d55-efd2-44ff-bae4-3b7f382cc01f" providerId="ADAL" clId="{50AEB2DE-8FFC-4623-AB63-9F5B8D849132}" dt="2024-01-23T10:15:07.462" v="5" actId="1076"/>
          <ac:graphicFrameMkLst>
            <pc:docMk/>
            <pc:sldMk cId="359066225" sldId="257"/>
            <ac:graphicFrameMk id="5" creationId="{9F8F899E-D767-B107-168B-96B14AEE8651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5748736-5E67-E326-2E2D-10FF7834AB5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1D3B152-F040-A2DE-873F-978144F392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44008" y="4562059"/>
            <a:ext cx="7947992" cy="786641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YOUR TITLE HERE</a:t>
            </a:r>
            <a:endParaRPr lang="bg-BG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6DF50E-8991-B013-C53A-DEFCDDCA36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C8CEBDD-2A02-4BD1-B1EB-3B03410C1175}" type="datetimeFigureOut">
              <a:rPr lang="bg-BG" smtClean="0"/>
              <a:t>23.1.2024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FD8F8-A251-5DC0-8C6B-F4B1C7226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DC57F5-F214-B176-3BFA-EE0F29522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DE1D510-94D5-4368-8D45-BC07C66D8ED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28066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6D709-97A7-DCA9-B7B2-571A0BE65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6F0F8B-73F8-A1E2-24BA-60962E0327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2714AB-E3BD-F427-7199-96FD668C2C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C8CEBDD-2A02-4BD1-B1EB-3B03410C1175}" type="datetimeFigureOut">
              <a:rPr lang="bg-BG" smtClean="0"/>
              <a:t>23.1.2024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083CFC-6557-93DD-7F78-EC98AE75C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A9CAD1-73AC-E6E7-F8ED-6AD834155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DE1D510-94D5-4368-8D45-BC07C66D8ED5}" type="slidenum">
              <a:rPr lang="bg-BG" smtClean="0"/>
              <a:t>‹#›</a:t>
            </a:fld>
            <a:endParaRPr lang="bg-BG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1E4190-060E-BF3A-6BB4-4C99F6327F9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flipV="1">
            <a:off x="11598965" y="0"/>
            <a:ext cx="593035" cy="2484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98644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B30B0-EB35-BBE9-CE97-99B7B5745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889DD7-D2A9-7A02-3067-A4456AB3A2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9FEE29-C6D8-5628-EE07-672724D495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C8CEBDD-2A02-4BD1-B1EB-3B03410C1175}" type="datetimeFigureOut">
              <a:rPr lang="bg-BG" smtClean="0"/>
              <a:t>23.1.2024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8C08DF-6841-2C68-C4F8-7D85A5B4B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D9905F-3416-C055-047D-761DE9414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DE1D510-94D5-4368-8D45-BC07C66D8ED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72861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87D8F3-5311-A18E-5654-B9C28CC38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4E8ECB-22EF-8D0E-E32B-9EE3EB3A3E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AD9380-2A03-8F23-8E87-CC76BA1886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25667F-86DA-2697-2C87-B8B2FDC098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C8CEBDD-2A02-4BD1-B1EB-3B03410C1175}" type="datetimeFigureOut">
              <a:rPr lang="bg-BG" smtClean="0"/>
              <a:t>23.1.2024 г.</a:t>
            </a:fld>
            <a:endParaRPr lang="bg-B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754E2C-11BE-809A-A53D-05DC4338B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EE86F3-0A11-69BB-282E-86620741B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DE1D510-94D5-4368-8D45-BC07C66D8ED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90176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A5F1A-C0FF-D35A-4F5A-420D996C2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8EFCB7-5739-3A0E-4248-BED4D37910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596415-8E98-797C-6CCA-DE85EDD7A2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D6E82E-196F-DEDC-8ED7-ADDEDCCFD1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86C50F-ABF1-EEC2-7104-A465C2FFE9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3584B29-E285-8E2F-86C4-41E9710AF8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C8CEBDD-2A02-4BD1-B1EB-3B03410C1175}" type="datetimeFigureOut">
              <a:rPr lang="bg-BG" smtClean="0"/>
              <a:t>23.1.2024 г.</a:t>
            </a:fld>
            <a:endParaRPr lang="bg-B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54F067-E764-0882-8DB6-A97425BAE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2E71012-BC90-6C23-F083-DC29524C4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DE1D510-94D5-4368-8D45-BC07C66D8ED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72872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C4829-72D1-75C9-066F-4AC1D5F8A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22D9C9-478F-991A-65D8-DB5C46CC07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C8CEBDD-2A02-4BD1-B1EB-3B03410C1175}" type="datetimeFigureOut">
              <a:rPr lang="bg-BG" smtClean="0"/>
              <a:t>23.1.2024 г.</a:t>
            </a:fld>
            <a:endParaRPr lang="bg-B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ACB806-0225-1E1D-48FA-4B113E985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54E291-CCC9-6D04-0194-0DC5943D8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DE1D510-94D5-4368-8D45-BC07C66D8ED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85278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00D9FF-1B55-7A94-957B-5EC3C13A24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C8CEBDD-2A02-4BD1-B1EB-3B03410C1175}" type="datetimeFigureOut">
              <a:rPr lang="bg-BG" smtClean="0"/>
              <a:t>23.1.2024 г.</a:t>
            </a:fld>
            <a:endParaRPr lang="bg-B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840DC2-401A-C74E-6B78-30C3AE25F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CAE07C-552E-E061-6575-D93C262A9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DE1D510-94D5-4368-8D45-BC07C66D8ED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4626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383E3-0EDE-20E5-68AF-36EFFE15B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5FF5D5-177E-99AF-5D82-76A3281944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7AAB41-B026-0A98-E9DB-03CE16ECA1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337821-2646-D421-CFD8-B406C6ED74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C8CEBDD-2A02-4BD1-B1EB-3B03410C1175}" type="datetimeFigureOut">
              <a:rPr lang="bg-BG" smtClean="0"/>
              <a:t>23.1.2024 г.</a:t>
            </a:fld>
            <a:endParaRPr lang="bg-B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A14ECF-2E40-B5B8-8D9D-6F2348819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C18B1B-8071-FB97-46D2-9FA89D988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DE1D510-94D5-4368-8D45-BC07C66D8ED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31973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0D540-39A5-AC79-4417-2DB79D2E3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15E632-1BCF-962F-57C3-74A03C3F18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18167D-4987-0DB1-897C-5BE4069AD1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73C7EB-05CD-BDF6-46E9-42EF440616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C8CEBDD-2A02-4BD1-B1EB-3B03410C1175}" type="datetimeFigureOut">
              <a:rPr lang="bg-BG" smtClean="0"/>
              <a:t>23.1.2024 г.</a:t>
            </a:fld>
            <a:endParaRPr lang="bg-B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AA5902-6564-C5A7-CBA7-4D1512A3B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68AAFF-7F05-1487-54DE-3B8F7B55D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DE1D510-94D5-4368-8D45-BC07C66D8ED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05423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4D56D-C938-C34E-ABC2-B2374ADC9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BC37D9-BE29-36D1-B566-F0B2A2B520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4F9E89-35CC-F25C-B11B-0FBFAE8075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C8CEBDD-2A02-4BD1-B1EB-3B03410C1175}" type="datetimeFigureOut">
              <a:rPr lang="bg-BG" smtClean="0"/>
              <a:t>23.1.2024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35455B-F070-19DC-38E6-E22A4C44A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B4C041-DD34-1B4E-0C08-E7CFB6EA1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DE1D510-94D5-4368-8D45-BC07C66D8ED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52180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143E1E8-E8F4-9575-5E8D-B55FD1604C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DFA411-41E4-600E-A079-F76379FE01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B95356-C587-4D2C-4338-3080F108FA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C8CEBDD-2A02-4BD1-B1EB-3B03410C1175}" type="datetimeFigureOut">
              <a:rPr lang="bg-BG" smtClean="0"/>
              <a:t>23.1.2024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EE35D9-8375-6897-F93B-EC1E9EF65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6F038-6C10-929E-C2FE-733F7670E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DE1D510-94D5-4368-8D45-BC07C66D8ED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06550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07DBFDF-CC82-D222-6202-B5306F90A90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5015D4-627F-6391-335E-56CBCA041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3713" y="405124"/>
            <a:ext cx="5784574" cy="887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bg-BG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4F4DA9-F732-4AF1-32C9-9034A49268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2273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214904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544CE-CD19-E0AC-A92B-0AFA651267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74533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69451-581C-9E0F-D228-BB47D1D76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cs typeface="Arial" charset="0"/>
              </a:rPr>
              <a:t>Disclosure</a:t>
            </a:r>
            <a:endParaRPr lang="bg-BG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664C41C-F704-D361-C876-A736565ED0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1096684"/>
              </p:ext>
            </p:extLst>
          </p:nvPr>
        </p:nvGraphicFramePr>
        <p:xfrm>
          <a:off x="454823" y="2140941"/>
          <a:ext cx="4300538" cy="579438"/>
        </p:xfrm>
        <a:graphic>
          <a:graphicData uri="http://schemas.openxmlformats.org/drawingml/2006/table">
            <a:tbl>
              <a:tblPr/>
              <a:tblGrid>
                <a:gridCol w="4266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738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97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5" marR="68585" marT="951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No, nothing to disclose </a:t>
                      </a:r>
                    </a:p>
                  </a:txBody>
                  <a:tcPr marL="68585" marR="68585" marT="951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97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5" marR="68585" marT="951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Yes, please specify: </a:t>
                      </a:r>
                    </a:p>
                  </a:txBody>
                  <a:tcPr marL="68585" marR="68585" marT="951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Content Placeholder 10">
            <a:extLst>
              <a:ext uri="{FF2B5EF4-FFF2-40B4-BE49-F238E27FC236}">
                <a16:creationId xmlns:a16="http://schemas.microsoft.com/office/drawing/2014/main" id="{9F8F899E-D767-B107-168B-96B14AEE8651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029562802"/>
              </p:ext>
            </p:extLst>
          </p:nvPr>
        </p:nvGraphicFramePr>
        <p:xfrm>
          <a:off x="454823" y="3568991"/>
          <a:ext cx="8686800" cy="1746251"/>
        </p:xfrm>
        <a:graphic>
          <a:graphicData uri="http://schemas.openxmlformats.org/drawingml/2006/table">
            <a:tbl>
              <a:tblPr/>
              <a:tblGrid>
                <a:gridCol w="21152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65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98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98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304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57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37160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1164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900" b="0" i="1" dirty="0">
                          <a:latin typeface="Arial"/>
                          <a:ea typeface="Calibri"/>
                          <a:cs typeface="Arial"/>
                        </a:rPr>
                        <a:t>Company Name</a:t>
                      </a:r>
                      <a:endParaRPr lang="en-US" sz="900" b="0" i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900" b="0" i="1" dirty="0">
                          <a:latin typeface="Arial"/>
                          <a:ea typeface="Calibri"/>
                          <a:cs typeface="Arial"/>
                        </a:rPr>
                        <a:t>Honoraria/</a:t>
                      </a:r>
                      <a:endParaRPr lang="en-US" sz="900" b="0" i="1" dirty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900" b="0" i="1" dirty="0">
                          <a:latin typeface="Arial"/>
                          <a:ea typeface="Calibri"/>
                          <a:cs typeface="Arial"/>
                        </a:rPr>
                        <a:t>Expenses </a:t>
                      </a:r>
                      <a:endParaRPr lang="en-US" sz="900" b="0" i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900" b="0" i="1" dirty="0">
                          <a:latin typeface="Arial"/>
                          <a:ea typeface="Calibri"/>
                          <a:cs typeface="Arial"/>
                        </a:rPr>
                        <a:t>Consulting/ Advisory Board</a:t>
                      </a:r>
                      <a:endParaRPr lang="en-US" sz="900" b="0" i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900" b="0" i="1" dirty="0">
                          <a:latin typeface="Arial"/>
                          <a:ea typeface="Calibri"/>
                          <a:cs typeface="Arial"/>
                        </a:rPr>
                        <a:t>Funded Research </a:t>
                      </a:r>
                      <a:endParaRPr lang="en-US" sz="900" b="0" i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900" b="0" i="1" dirty="0">
                          <a:latin typeface="Arial"/>
                          <a:ea typeface="Calibri"/>
                          <a:cs typeface="Arial"/>
                        </a:rPr>
                        <a:t>Royalties/ Patent</a:t>
                      </a:r>
                      <a:endParaRPr lang="en-US" sz="900" b="0" i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900" b="0" i="1" dirty="0">
                          <a:latin typeface="Arial"/>
                          <a:ea typeface="Calibri"/>
                          <a:cs typeface="Arial"/>
                        </a:rPr>
                        <a:t>Stock Options</a:t>
                      </a:r>
                      <a:endParaRPr lang="en-US" sz="900" b="0" i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900" b="0" i="1" dirty="0">
                          <a:latin typeface="Arial"/>
                          <a:ea typeface="Calibri"/>
                          <a:cs typeface="Arial"/>
                        </a:rPr>
                        <a:t>Ownership/ Equity Position</a:t>
                      </a:r>
                      <a:endParaRPr lang="en-US" sz="900" b="0" i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900" b="0" i="1" dirty="0">
                          <a:latin typeface="Arial"/>
                          <a:ea typeface="Calibri"/>
                          <a:cs typeface="Arial"/>
                        </a:rPr>
                        <a:t>Employee</a:t>
                      </a:r>
                      <a:endParaRPr lang="en-US" sz="900" b="0" i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900" b="0" i="1" dirty="0">
                          <a:latin typeface="Arial"/>
                          <a:ea typeface="Calibri"/>
                          <a:cs typeface="Arial"/>
                        </a:rPr>
                        <a:t>Other </a:t>
                      </a:r>
                      <a:endParaRPr lang="en-US" sz="900" b="0" i="1" dirty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900" b="0" i="1" dirty="0">
                          <a:latin typeface="Arial"/>
                          <a:ea typeface="Calibri"/>
                          <a:cs typeface="Arial"/>
                        </a:rPr>
                        <a:t>(please specify)</a:t>
                      </a:r>
                      <a:endParaRPr lang="en-US" sz="900" b="0" i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922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spc="-15" dirty="0">
                          <a:latin typeface="Arial"/>
                          <a:ea typeface="Calibri"/>
                          <a:cs typeface="Arial"/>
                        </a:rPr>
                        <a:t>Example: company XYZ </a:t>
                      </a:r>
                      <a:endParaRPr lang="en-U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latin typeface="Arial"/>
                          <a:ea typeface="Calibri"/>
                          <a:cs typeface="Arial"/>
                        </a:rPr>
                        <a:t>x</a:t>
                      </a: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 dirty="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latin typeface="Arial"/>
                          <a:ea typeface="Calibri"/>
                          <a:cs typeface="Arial"/>
                        </a:rPr>
                        <a:t>x</a:t>
                      </a: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 dirty="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latin typeface="Arial"/>
                          <a:ea typeface="Calibri"/>
                          <a:cs typeface="Arial"/>
                        </a:rPr>
                        <a:t>x</a:t>
                      </a: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 dirty="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 dirty="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spc="-15" dirty="0">
                          <a:latin typeface="Arial"/>
                          <a:ea typeface="Calibri"/>
                          <a:cs typeface="Arial"/>
                        </a:rPr>
                        <a:t>     </a:t>
                      </a:r>
                      <a:endParaRPr lang="en-U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922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 dirty="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 dirty="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 dirty="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 dirty="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 dirty="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 dirty="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 dirty="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spc="-15" dirty="0">
                          <a:latin typeface="Arial"/>
                          <a:ea typeface="Calibri"/>
                          <a:cs typeface="Arial"/>
                        </a:rPr>
                        <a:t>     </a:t>
                      </a:r>
                      <a:endParaRPr lang="en-U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6922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 dirty="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 dirty="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 dirty="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 dirty="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 dirty="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spc="-15" dirty="0">
                          <a:latin typeface="Arial"/>
                          <a:ea typeface="Calibri"/>
                          <a:cs typeface="Arial"/>
                        </a:rPr>
                        <a:t>     </a:t>
                      </a:r>
                      <a:endParaRPr lang="en-U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6922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 dirty="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 dirty="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spc="-15" dirty="0">
                          <a:latin typeface="Arial"/>
                          <a:ea typeface="Calibri"/>
                          <a:cs typeface="Arial"/>
                        </a:rPr>
                        <a:t>     </a:t>
                      </a:r>
                      <a:endParaRPr lang="en-U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6922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 dirty="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 dirty="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 dirty="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 dirty="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 dirty="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 dirty="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spc="-15" dirty="0">
                          <a:latin typeface="Arial"/>
                          <a:ea typeface="Calibri"/>
                          <a:cs typeface="Arial"/>
                        </a:rPr>
                        <a:t>     </a:t>
                      </a:r>
                      <a:endParaRPr lang="en-U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0662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4">
      <a:dk1>
        <a:srgbClr val="730028"/>
      </a:dk1>
      <a:lt1>
        <a:sysClr val="window" lastClr="FFFFFF"/>
      </a:lt1>
      <a:dk2>
        <a:srgbClr val="A71C20"/>
      </a:dk2>
      <a:lt2>
        <a:srgbClr val="E7E6E6"/>
      </a:lt2>
      <a:accent1>
        <a:srgbClr val="9E8C6F"/>
      </a:accent1>
      <a:accent2>
        <a:srgbClr val="F99D22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Kenes Document" ma:contentTypeID="0x01010037EA2DD516505C4D92B92F8677CFB68500A38B70395B797B41A964BBFFF253EB5D" ma:contentTypeVersion="12" ma:contentTypeDescription="" ma:contentTypeScope="" ma:versionID="241ef57e52042fdad510493ccbafdd0f">
  <xsd:schema xmlns:xsd="http://www.w3.org/2001/XMLSchema" xmlns:xs="http://www.w3.org/2001/XMLSchema" xmlns:p="http://schemas.microsoft.com/office/2006/metadata/properties" xmlns:ns1="http://schemas.microsoft.com/sharepoint/v3" xmlns:ns2="eb3f7de7-c935-4ca6-a12c-1f73773710ec" xmlns:ns3="30883df1-fe44-4ce7-989a-9446c1f53d5a" targetNamespace="http://schemas.microsoft.com/office/2006/metadata/properties" ma:root="true" ma:fieldsID="8f672b8df672baeb39d3dcb4c6656e2b" ns1:_="" ns2:_="" ns3:_="">
    <xsd:import namespace="http://schemas.microsoft.com/sharepoint/v3"/>
    <xsd:import namespace="eb3f7de7-c935-4ca6-a12c-1f73773710ec"/>
    <xsd:import namespace="30883df1-fe44-4ce7-989a-9446c1f53d5a"/>
    <xsd:element name="properties">
      <xsd:complexType>
        <xsd:sequence>
          <xsd:element name="documentManagement">
            <xsd:complexType>
              <xsd:all>
                <xsd:element ref="ns2:FolderID" minOccurs="0"/>
                <xsd:element ref="ns2:KenesDocumentTypeId" minOccurs="0"/>
                <xsd:element ref="ns2:Confidential1" minOccurs="0"/>
                <xsd:element ref="ns2:Final" minOccurs="0"/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1:_ip_UnifiedCompliancePolicyProperties" minOccurs="0"/>
                <xsd:element ref="ns1:_ip_UnifiedCompliancePolicyUIAction" minOccurs="0"/>
                <xsd:element ref="ns3:MediaServiceObjectDetectorVersions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6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7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3f7de7-c935-4ca6-a12c-1f73773710ec" elementFormDefault="qualified">
    <xsd:import namespace="http://schemas.microsoft.com/office/2006/documentManagement/types"/>
    <xsd:import namespace="http://schemas.microsoft.com/office/infopath/2007/PartnerControls"/>
    <xsd:element name="FolderID" ma:index="2" nillable="true" ma:displayName="FolderID" ma:list="{62b5239b-3564-444d-88a9-03f6d13d411f}" ma:internalName="FolderID" ma:showField="Title" ma:web="eb3f7de7-c935-4ca6-a12c-1f73773710ec">
      <xsd:simpleType>
        <xsd:restriction base="dms:Lookup"/>
      </xsd:simpleType>
    </xsd:element>
    <xsd:element name="KenesDocumentTypeId" ma:index="3" nillable="true" ma:displayName="KenesDocumentTypeId" ma:list="{5ca2ab15-5c4e-45db-95e6-5cb4dd45d1b1}" ma:internalName="KenesDocumentTypeId" ma:showField="Title" ma:web="eb3f7de7-c935-4ca6-a12c-1f73773710ec">
      <xsd:simpleType>
        <xsd:restriction base="dms:Lookup"/>
      </xsd:simpleType>
    </xsd:element>
    <xsd:element name="Confidential1" ma:index="4" nillable="true" ma:displayName="Confidential" ma:default="0" ma:internalName="Confidential1">
      <xsd:simpleType>
        <xsd:restriction base="dms:Boolean"/>
      </xsd:simpleType>
    </xsd:element>
    <xsd:element name="Final" ma:index="5" nillable="true" ma:displayName="Final" ma:default="0" ma:internalName="Final">
      <xsd:simpleType>
        <xsd:restriction base="dms:Boolean"/>
      </xsd:simpleType>
    </xsd:element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7eb20398-0988-4e55-b57f-05d62d7b8281}" ma:internalName="TaxCatchAll" ma:showField="CatchAllData" ma:web="eb3f7de7-c935-4ca6-a12c-1f73773710e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883df1-fe44-4ce7-989a-9446c1f53d5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4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5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720c72ca-3d5e-4053-bfc4-d5117e56c93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1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FolderID xmlns="eb3f7de7-c935-4ca6-a12c-1f73773710ec" xsi:nil="true"/>
    <KenesDocumentTypeId xmlns="eb3f7de7-c935-4ca6-a12c-1f73773710ec" xsi:nil="true"/>
    <Confidential1 xmlns="eb3f7de7-c935-4ca6-a12c-1f73773710ec">false</Confidential1>
    <Final xmlns="eb3f7de7-c935-4ca6-a12c-1f73773710ec">false</Final>
    <TaxCatchAll xmlns="eb3f7de7-c935-4ca6-a12c-1f73773710ec" xsi:nil="true"/>
    <lcf76f155ced4ddcb4097134ff3c332f xmlns="30883df1-fe44-4ce7-989a-9446c1f53d5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91F82A3-4124-4C8A-8FCB-87D01B49302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B535905-9B0A-4CF8-8B9F-E281570EDDE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eb3f7de7-c935-4ca6-a12c-1f73773710ec"/>
    <ds:schemaRef ds:uri="30883df1-fe44-4ce7-989a-9446c1f53d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8E67E79-8B3F-47EF-B765-99C6EFE76357}">
  <ds:schemaRefs>
    <ds:schemaRef ds:uri="eb3f7de7-c935-4ca6-a12c-1f73773710ec"/>
    <ds:schemaRef ds:uri="http://purl.org/dc/terms/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http://schemas.microsoft.com/sharepoint/v3"/>
    <ds:schemaRef ds:uri="http://purl.org/dc/dcmitype/"/>
    <ds:schemaRef ds:uri="30883df1-fe44-4ce7-989a-9446c1f53d5a"/>
    <ds:schemaRef ds:uri="http://schemas.microsoft.com/office/2006/documentManagement/types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49</Words>
  <Application>Microsoft Office PowerPoint</Application>
  <PresentationFormat>Widescreen</PresentationFormat>
  <Paragraphs>23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Disclosure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Antoniya Boyanova-Popova</dc:creator>
  <cp:lastModifiedBy>Timi Simantov</cp:lastModifiedBy>
  <cp:revision>1</cp:revision>
  <dcterms:created xsi:type="dcterms:W3CDTF">2023-08-16T13:40:07Z</dcterms:created>
  <dcterms:modified xsi:type="dcterms:W3CDTF">2024-01-23T10:15:13Z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0x01010037EA2DD516505C4D92B92F8677CFB68500A38B70395B797B41A964BBFFF253EB5D</vt:lpwstr>
  </property>
  <property fmtid="{D5CDD505-2E9C-101B-9397-08002B2CF9AE}" pid="3" name="MediaServiceImageTags">
    <vt:lpwstr/>
  </property>
</Properties>
</file>