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75849-14CA-493C-280C-2798674A11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6F46A2-B1D5-BDC0-0E0C-F45DC4285F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9C8586-D6EF-AFD5-F408-1495EF136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5B4F-C75E-4898-8DC1-96E4AC745DFE}" type="datetimeFigureOut">
              <a:rPr lang="bg-BG" smtClean="0"/>
              <a:t>19.8.2024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6CE12-3114-FFD4-AEFC-D33413C24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2599D-0C07-380A-780D-1934BE2D4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4ADF-970F-42B6-93DD-E614B144C5D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25669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background with red lines&#10;&#10;Description automatically generated">
            <a:extLst>
              <a:ext uri="{FF2B5EF4-FFF2-40B4-BE49-F238E27FC236}">
                <a16:creationId xmlns:a16="http://schemas.microsoft.com/office/drawing/2014/main" id="{3F994D16-9B26-4116-C4A6-C10234332D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729361-C717-5CC7-1377-72F47C8F9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854DF-022C-F643-9CC0-D3226CBE9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D45D5-5A23-0CBC-F302-2F8532021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5B4F-C75E-4898-8DC1-96E4AC745DFE}" type="datetimeFigureOut">
              <a:rPr lang="bg-BG" smtClean="0"/>
              <a:t>19.8.2024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AFF0F-A413-B7E3-C752-6CB9E9DEC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A8E76-85D9-0384-DD9F-406927DE4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4ADF-970F-42B6-93DD-E614B144C5D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32290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24271-8035-F50E-67AD-7CDD32A99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7691AE-E5A4-705F-0248-1963877C5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E872E-92C9-114D-13B5-3CABE868B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5B4F-C75E-4898-8DC1-96E4AC745DFE}" type="datetimeFigureOut">
              <a:rPr lang="bg-BG" smtClean="0"/>
              <a:t>19.8.2024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679210-6FCE-7C27-90BD-D2ED12745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5B32E4-1753-794A-3487-829E9D720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4ADF-970F-42B6-93DD-E614B144C5D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83135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5A0C3-3751-55F8-124A-F154836C1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2CD5E-BFF6-BAA0-4FF9-B8501A9DEA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DA1F43-26E3-7F26-6FC2-29B9A63B2C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EE2F6E-1ED3-3178-B8E5-0F8457164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5B4F-C75E-4898-8DC1-96E4AC745DFE}" type="datetimeFigureOut">
              <a:rPr lang="bg-BG" smtClean="0"/>
              <a:t>19.8.2024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C8BC87-99FF-24B0-7BAC-AB2DA32DB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203FE8-1ADA-A4CD-E46C-B4C9A7387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4ADF-970F-42B6-93DD-E614B144C5D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4025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D732D-69DD-BA8F-F5F2-83D82A00B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0EDB6-9B99-B81E-B18F-7445DB9D8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FFB2BF-98FC-6216-3598-98835032A3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F914E8-0641-6626-DFF3-020FBDBC3E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5FF50F-D702-5B3C-61D9-C67A3E093F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B1C756-0174-5CC1-3232-C71A7C0B6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5B4F-C75E-4898-8DC1-96E4AC745DFE}" type="datetimeFigureOut">
              <a:rPr lang="bg-BG" smtClean="0"/>
              <a:t>19.8.2024 г.</a:t>
            </a:fld>
            <a:endParaRPr lang="bg-B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8DE0AF-F464-6AA5-3FF2-8ADC68A61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86A7B8-FF89-BAB9-4C6F-7305C1ED4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4ADF-970F-42B6-93DD-E614B144C5D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2462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5383D-CAD6-97B9-90E6-B1407AD9D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FFFCBA-C2E4-1F05-810E-76EFEE3EE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5B4F-C75E-4898-8DC1-96E4AC745DFE}" type="datetimeFigureOut">
              <a:rPr lang="bg-BG" smtClean="0"/>
              <a:t>19.8.2024 г.</a:t>
            </a:fld>
            <a:endParaRPr lang="bg-B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5A2689-34D8-1E2B-287E-5009238A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314381-44A9-66B2-5CBC-9D70D8DAD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4ADF-970F-42B6-93DD-E614B144C5D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22804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B30A7A-535A-46E8-E4FB-01FFDD944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5B4F-C75E-4898-8DC1-96E4AC745DFE}" type="datetimeFigureOut">
              <a:rPr lang="bg-BG" smtClean="0"/>
              <a:t>19.8.2024 г.</a:t>
            </a:fld>
            <a:endParaRPr lang="bg-B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A5E615-AFD7-30E5-7D0D-B89098DBF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D64AE0-E31E-2E6F-A1E1-112587578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4ADF-970F-42B6-93DD-E614B144C5D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63176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3B0AB-A2A7-A380-2518-B86F76173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6471C7-EE7A-0348-7107-CC6BD580C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7CD27D-4C03-6A5E-2A88-B22861E24F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7BB14A-48BB-94C9-289A-BE2190825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5B4F-C75E-4898-8DC1-96E4AC745DFE}" type="datetimeFigureOut">
              <a:rPr lang="bg-BG" smtClean="0"/>
              <a:t>19.8.2024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DBCAF0-19B4-0128-ED62-027D553F4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FC7361-B006-5CC2-2F78-4010A8B7E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4ADF-970F-42B6-93DD-E614B144C5D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74488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80E11-C874-07AF-A440-EBFD898C2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225603-38CA-8373-46AF-36AF06033B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E7D0F-C632-63A4-4FE5-7E491153B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31FCB9-4ED3-B766-4460-247C59575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5B4F-C75E-4898-8DC1-96E4AC745DFE}" type="datetimeFigureOut">
              <a:rPr lang="bg-BG" smtClean="0"/>
              <a:t>19.8.2024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C80155-4647-DC90-FEE3-F4B3FFB38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E6A8B3-3CA3-44A3-1240-D1E0C7E50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4ADF-970F-42B6-93DD-E614B144C5D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33103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4B3F2-23F5-16D8-ED12-D05E1E17A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63110D-297D-7E0B-12C9-804B4E4FE7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C0A0A1-BFA4-37F6-014B-54B9B5D95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5B4F-C75E-4898-8DC1-96E4AC745DFE}" type="datetimeFigureOut">
              <a:rPr lang="bg-BG" smtClean="0"/>
              <a:t>19.8.2024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8B1BCE-9F1C-D90F-79F5-85E067E3A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F016C7-B930-780D-6F67-B5C16FA21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4ADF-970F-42B6-93DD-E614B144C5D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31692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3D8101-7E28-2486-A2DF-FC85456AD3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97A145-1FCE-6B9D-7126-E2BE856C65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38F19C-D173-A06D-10FF-753D2E23D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5B4F-C75E-4898-8DC1-96E4AC745DFE}" type="datetimeFigureOut">
              <a:rPr lang="bg-BG" smtClean="0"/>
              <a:t>19.8.2024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91F155-E786-8B66-D70E-77524C176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A952FC-A6F7-40F4-4E43-B93DE1C43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E4ADF-970F-42B6-93DD-E614B144C5D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50095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A4A7AD-F9EA-F375-EF4B-39166B3D5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8684F5-2473-759A-1047-E283F12E8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F7B52-E34C-2A4E-C246-CEC22FE52D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A85B4F-C75E-4898-8DC1-96E4AC745DFE}" type="datetimeFigureOut">
              <a:rPr lang="bg-BG" smtClean="0"/>
              <a:t>19.8.2024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42189-92AF-9647-B95A-099CA43DA1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9230D7-A554-3D81-E334-7C86B46035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EE4ADF-970F-42B6-93DD-E614B144C5D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31466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red card&#10;&#10;Description automatically generated">
            <a:extLst>
              <a:ext uri="{FF2B5EF4-FFF2-40B4-BE49-F238E27FC236}">
                <a16:creationId xmlns:a16="http://schemas.microsoft.com/office/drawing/2014/main" id="{F87CD47B-A461-F8EC-29DD-D402EBBB14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480AF2-A274-D9A8-8493-1A0946689C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4486" y="4408714"/>
            <a:ext cx="7903028" cy="1006249"/>
          </a:xfrm>
        </p:spPr>
        <p:txBody>
          <a:bodyPr/>
          <a:lstStyle/>
          <a:p>
            <a:pPr algn="l"/>
            <a:endParaRPr lang="bg-B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917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956D3-7621-1E16-D8CF-D20F318E8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2CDAD-ACCB-7383-0080-B6CBC70F8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2958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B846DA9B026F47BC126C9C0F736397" ma:contentTypeVersion="22" ma:contentTypeDescription="Create a new document." ma:contentTypeScope="" ma:versionID="0f2e4dc4833b85b0e4dcf48732165127">
  <xsd:schema xmlns:xsd="http://www.w3.org/2001/XMLSchema" xmlns:xs="http://www.w3.org/2001/XMLSchema" xmlns:p="http://schemas.microsoft.com/office/2006/metadata/properties" xmlns:ns1="http://schemas.microsoft.com/sharepoint/v3" xmlns:ns2="f41fa17a-99c4-4c5f-bcb4-a52bd907e64f" xmlns:ns3="eb3f7de7-c935-4ca6-a12c-1f73773710ec" targetNamespace="http://schemas.microsoft.com/office/2006/metadata/properties" ma:root="true" ma:fieldsID="9d02df8429b63164f71ef0f48df28581" ns1:_="" ns2:_="" ns3:_="">
    <xsd:import namespace="http://schemas.microsoft.com/sharepoint/v3"/>
    <xsd:import namespace="f41fa17a-99c4-4c5f-bcb4-a52bd907e64f"/>
    <xsd:import namespace="eb3f7de7-c935-4ca6-a12c-1f73773710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Image" minOccurs="0"/>
                <xsd:element ref="ns2:Numb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1fa17a-99c4-4c5f-bcb4-a52bd907e6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20c72ca-3d5e-4053-bfc4-d5117e56c9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Image" ma:index="28" nillable="true" ma:displayName="Image" ma:format="Thumbnail" ma:internalName="Image">
      <xsd:simpleType>
        <xsd:restriction base="dms:Unknown"/>
      </xsd:simpleType>
    </xsd:element>
    <xsd:element name="Number" ma:index="29" nillable="true" ma:displayName="Number" ma:format="Dropdown" ma:internalName="Number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3f7de7-c935-4ca6-a12c-1f73773710e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7eb20398-0988-4e55-b57f-05d62d7b8281}" ma:internalName="TaxCatchAll" ma:showField="CatchAllData" ma:web="eb3f7de7-c935-4ca6-a12c-1f73773710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f41fa17a-99c4-4c5f-bcb4-a52bd907e64f" xsi:nil="true"/>
    <Number xmlns="f41fa17a-99c4-4c5f-bcb4-a52bd907e64f" xsi:nil="true"/>
    <TaxCatchAll xmlns="eb3f7de7-c935-4ca6-a12c-1f73773710ec" xsi:nil="true"/>
    <_ip_UnifiedCompliancePolicyProperties xmlns="http://schemas.microsoft.com/sharepoint/v3" xsi:nil="true"/>
    <lcf76f155ced4ddcb4097134ff3c332f xmlns="f41fa17a-99c4-4c5f-bcb4-a52bd907e64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75B81DE-343A-4419-B294-1012F28990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41fa17a-99c4-4c5f-bcb4-a52bd907e64f"/>
    <ds:schemaRef ds:uri="eb3f7de7-c935-4ca6-a12c-1f73773710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66182AA-DB0B-4FD0-A2F6-19A324C9F93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E66A17-D871-423B-904A-8428A413A3A5}">
  <ds:schemaRefs>
    <ds:schemaRef ds:uri="http://schemas.microsoft.com/office/2006/metadata/properties"/>
    <ds:schemaRef ds:uri="http://schemas.microsoft.com/sharepoint/v3"/>
    <ds:schemaRef ds:uri="http://purl.org/dc/terms/"/>
    <ds:schemaRef ds:uri="eb3f7de7-c935-4ca6-a12c-1f73773710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f41fa17a-99c4-4c5f-bcb4-a52bd907e64f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Antoniya Boyanova-Popova</dc:creator>
  <cp:lastModifiedBy>Antoniya Boyanova-Popova</cp:lastModifiedBy>
  <cp:revision>1</cp:revision>
  <dcterms:created xsi:type="dcterms:W3CDTF">2024-08-19T07:27:13Z</dcterms:created>
  <dcterms:modified xsi:type="dcterms:W3CDTF">2024-08-19T07:29:15Z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0x01010085B846DA9B026F47BC126C9C0F736397</vt:lpwstr>
  </property>
  <property fmtid="{D5CDD505-2E9C-101B-9397-08002B2CF9AE}" pid="3" name="MediaServiceImageTags">
    <vt:lpwstr/>
  </property>
</Properties>
</file>